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56" r:id="rId2"/>
    <p:sldId id="264" r:id="rId3"/>
    <p:sldId id="266" r:id="rId4"/>
    <p:sldId id="27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80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 as gagné ton chapitre 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4A0442C-BEF9-4C2D-A808-9A8D77C88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935047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6000" dirty="0">
                <a:latin typeface="Calibri" panose="020F0502020204030204" pitchFamily="34" charset="0"/>
                <a:cs typeface="Calibri" panose="020F0502020204030204" pitchFamily="34" charset="0"/>
              </a:rPr>
              <a:t>Gagne ton chapitre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100" dirty="0">
                <a:latin typeface="Calibri" panose="020F0502020204030204" pitchFamily="34" charset="0"/>
                <a:cs typeface="Calibri" panose="020F0502020204030204" pitchFamily="34" charset="0"/>
              </a:rPr>
              <a:t>Bilan des 9 chapitres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Avec tout ce bon travail que tu as effectué toute la semaine et même pendant un mois, tu as bien gagné ce dernier chapitre !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Quelques surprises t’attendent encore !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Encore bravo pour tous tes efforts !</a:t>
            </a:r>
          </a:p>
        </p:txBody>
      </p:sp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BD75C15-0F80-46F1-9B54-668536D119D5}"/>
              </a:ext>
            </a:extLst>
          </p:cNvPr>
          <p:cNvSpPr/>
          <p:nvPr/>
        </p:nvSpPr>
        <p:spPr>
          <a:xfrm>
            <a:off x="1013791" y="763138"/>
            <a:ext cx="10164417" cy="5435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disparition des dinosaures</a:t>
            </a:r>
          </a:p>
          <a:p>
            <a:pPr>
              <a:lnSpc>
                <a:spcPct val="0"/>
              </a:lnSpc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0"/>
              </a:lnSpc>
            </a:pP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5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y a 65 millions d’années, un astéroïde s’écrase sur la Terre, soulevant énormément de poussière. Celle-ci se répand dans l’atmosphère et cache la lumière du soleil pendant plusieurs mois ! Les végétaux sont les premiers à mourir. Bientôt, les herbivores ne trouvent plus la nourriture, puis c’est au tour des carnivores. La chaîne alimentaire s’effondre ! Cela cause la disparition de 75 % des espèces vivant à la fin du Crétacé.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Tous les dinosaures meurent, à part les oiseaux… eh oui, nos oiseaux actuels appartiennent à la famille des dinosaures ! Quelques petits mammifères échappent aussi à la mort : ce sont eux qui, à force d’évolution, donneront naissance aux singes, puis aux hommes…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434DCA8-BC57-40AE-94D7-75446095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C3E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3A23A1-FB7B-4C57-8240-0B6015C1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36" y="28937"/>
            <a:ext cx="12188825" cy="685621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43CA6E1-DE85-4998-B1CA-2B617EDF6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744" y="671208"/>
            <a:ext cx="10937716" cy="5551283"/>
          </a:xfrm>
          <a:prstGeom prst="rect">
            <a:avLst/>
          </a:prstGeom>
          <a:noFill/>
          <a:ln w="22225" cap="flat">
            <a:solidFill>
              <a:srgbClr val="F7D19D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D162A3C-D7A8-4B2A-94B1-73192CBC5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184" y="3174136"/>
            <a:ext cx="777240" cy="60642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ED810E1C-9312-4BFD-B8BB-FE8EFC2E04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8663" y="1149305"/>
            <a:ext cx="5715761" cy="46154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8F1012-6DEE-4829-9F32-620A71109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1437976" y="3174136"/>
            <a:ext cx="777240" cy="60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3497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833</TotalTime>
  <Words>187</Words>
  <Application>Microsoft Office PowerPoint</Application>
  <PresentationFormat>Grand écran</PresentationFormat>
  <Paragraphs>11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Garamond</vt:lpstr>
      <vt:lpstr>Organique</vt:lpstr>
      <vt:lpstr>Tu as gagné ton chapitre !</vt:lpstr>
      <vt:lpstr>Gagne ton chapitre Bilan des 9 chapitres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58</cp:revision>
  <dcterms:created xsi:type="dcterms:W3CDTF">2020-04-05T10:23:13Z</dcterms:created>
  <dcterms:modified xsi:type="dcterms:W3CDTF">2022-03-28T18:49:28Z</dcterms:modified>
</cp:coreProperties>
</file>